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2" r:id="rId3"/>
    <p:sldId id="311" r:id="rId4"/>
    <p:sldId id="271" r:id="rId5"/>
    <p:sldId id="313" r:id="rId6"/>
    <p:sldId id="314" r:id="rId7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194" y="17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7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7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76C1-4C2B-42F4-9B93-2AB06C19CB78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元・メイラ株式会社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平林 輝吉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32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株式会社オーツカ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西秋 幸之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22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1517" y="68483"/>
            <a:ext cx="6554965" cy="97690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日特スパークテック</a:t>
            </a:r>
            <a:r>
              <a:rPr lang="en-US" altLang="ja-JP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WKS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村上美佐子</a:t>
            </a:r>
            <a:endParaRPr lang="ja-JP" altLang="en-US" sz="15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07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 ＴＹＫ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大田 紘高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29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4" y="190500"/>
            <a:ext cx="6665495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66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会場世話人</a:t>
            </a:r>
            <a:endParaRPr lang="ja-JP" altLang="en-US" sz="13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66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4" y="190500"/>
            <a:ext cx="6665495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66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会場世話人</a:t>
            </a:r>
            <a:endParaRPr lang="ja-JP" altLang="en-US" sz="13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019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32</Words>
  <Application>Microsoft Office PowerPoint</Application>
  <PresentationFormat>A4 210 x 297 mm</PresentationFormat>
  <Paragraphs>11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KONDO, Mitsuhiko / 近藤 光彦</cp:lastModifiedBy>
  <cp:revision>59</cp:revision>
  <cp:lastPrinted>2022-10-17T23:47:50Z</cp:lastPrinted>
  <dcterms:created xsi:type="dcterms:W3CDTF">2018-10-02T09:06:56Z</dcterms:created>
  <dcterms:modified xsi:type="dcterms:W3CDTF">2023-10-26T01:12:42Z</dcterms:modified>
</cp:coreProperties>
</file>